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11615" r:id="rId2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30DE0C-7890-43BD-8845-584DE09D55DC}" v="2" dt="2024-03-27T05:52:52.7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94" d="100"/>
          <a:sy n="94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WAD SALEH AHMED ALHARBI" userId="350a83a4-014f-4ebc-8bae-192c723384ac" providerId="ADAL" clId="{9230DE0C-7890-43BD-8845-584DE09D55DC}"/>
    <pc:docChg chg="addSld delSld modSld">
      <pc:chgData name="AWAD SALEH AHMED ALHARBI" userId="350a83a4-014f-4ebc-8bae-192c723384ac" providerId="ADAL" clId="{9230DE0C-7890-43BD-8845-584DE09D55DC}" dt="2024-03-27T05:53:12.106" v="14" actId="20577"/>
      <pc:docMkLst>
        <pc:docMk/>
      </pc:docMkLst>
      <pc:sldChg chg="new del">
        <pc:chgData name="AWAD SALEH AHMED ALHARBI" userId="350a83a4-014f-4ebc-8bae-192c723384ac" providerId="ADAL" clId="{9230DE0C-7890-43BD-8845-584DE09D55DC}" dt="2024-03-26T08:20:05.761" v="2" actId="2696"/>
        <pc:sldMkLst>
          <pc:docMk/>
          <pc:sldMk cId="3533029696" sldId="256"/>
        </pc:sldMkLst>
      </pc:sldChg>
      <pc:sldChg chg="add del">
        <pc:chgData name="AWAD SALEH AHMED ALHARBI" userId="350a83a4-014f-4ebc-8bae-192c723384ac" providerId="ADAL" clId="{9230DE0C-7890-43BD-8845-584DE09D55DC}" dt="2024-03-27T05:52:55.533" v="4" actId="2696"/>
        <pc:sldMkLst>
          <pc:docMk/>
          <pc:sldMk cId="3002598475" sldId="11606"/>
        </pc:sldMkLst>
      </pc:sldChg>
      <pc:sldChg chg="modSp add mod">
        <pc:chgData name="AWAD SALEH AHMED ALHARBI" userId="350a83a4-014f-4ebc-8bae-192c723384ac" providerId="ADAL" clId="{9230DE0C-7890-43BD-8845-584DE09D55DC}" dt="2024-03-27T05:53:12.106" v="14" actId="20577"/>
        <pc:sldMkLst>
          <pc:docMk/>
          <pc:sldMk cId="2417388604" sldId="11615"/>
        </pc:sldMkLst>
        <pc:spChg chg="mod">
          <ac:chgData name="AWAD SALEH AHMED ALHARBI" userId="350a83a4-014f-4ebc-8bae-192c723384ac" providerId="ADAL" clId="{9230DE0C-7890-43BD-8845-584DE09D55DC}" dt="2024-03-27T05:53:12.106" v="14" actId="20577"/>
          <ac:spMkLst>
            <pc:docMk/>
            <pc:sldMk cId="2417388604" sldId="11615"/>
            <ac:spMk id="3" creationId="{0FACED9D-BBE4-FFC9-31DC-D109997960F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F4E803A-2C51-7397-5FFA-AE6E3F283E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AE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79E4CEC-18CC-ABF8-FBE8-DF7FD58A2E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B1EBE5B-1B9F-223D-0AB4-72AA2F877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A3DF-9426-4570-9970-39DA510BD889}" type="datetimeFigureOut">
              <a:rPr lang="en-AE" smtClean="0"/>
              <a:t>05/04/2024</a:t>
            </a:fld>
            <a:endParaRPr lang="en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54D0B10-FAAF-2E68-79EB-76AB9DE0A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DCE2DC0-590E-76C8-E530-8CCD51F50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2AF70-9796-4AFB-87C8-4B8E5BF862F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6950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B3E00C0-5EA7-3D18-5B8C-3BFBC38CB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AE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019A799-4974-CB65-D2EF-A6B991BFFC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2903712-3213-6353-D87E-66BA38CAE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A3DF-9426-4570-9970-39DA510BD889}" type="datetimeFigureOut">
              <a:rPr lang="en-AE" smtClean="0"/>
              <a:t>05/04/2024</a:t>
            </a:fld>
            <a:endParaRPr lang="en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5FA12AC-DBF0-2FDE-1086-F7980EA58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24CBA42-D388-9EA5-2872-4715B5A2F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2AF70-9796-4AFB-87C8-4B8E5BF862F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15967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B8F7D43C-66C9-07E4-EF7C-134001E153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AE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D76558CB-A6FE-DE5A-24D6-BFDCFF8824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C255818-FAD9-4046-621C-E172A66C3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A3DF-9426-4570-9970-39DA510BD889}" type="datetimeFigureOut">
              <a:rPr lang="en-AE" smtClean="0"/>
              <a:t>05/04/2024</a:t>
            </a:fld>
            <a:endParaRPr lang="en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10CF544-B74B-E4C7-383A-016AF6252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022901A-19F0-D660-AF40-A04B6CF43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2AF70-9796-4AFB-87C8-4B8E5BF862F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687568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6914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809AED1-FC70-D77E-0A9E-FCD87CD15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5101136-25FB-1DD3-C1CA-727AA8ECD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91CAC87-0A98-7A4B-DA86-EAE94C248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A3DF-9426-4570-9970-39DA510BD889}" type="datetimeFigureOut">
              <a:rPr lang="en-AE" smtClean="0"/>
              <a:t>05/04/2024</a:t>
            </a:fld>
            <a:endParaRPr lang="en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EAADFDC-0164-0F89-2CC8-0C5FD874A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EF91B0C-C67B-0824-F535-04E2BAB16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2AF70-9796-4AFB-87C8-4B8E5BF862F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504607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1EE4707-3C38-B32E-58DE-403475C3C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42B5B7E-FA51-E57A-C1A3-1F524AD70E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48FDF4A-DE7A-3B36-78CA-D1DDDB03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A3DF-9426-4570-9970-39DA510BD889}" type="datetimeFigureOut">
              <a:rPr lang="en-AE" smtClean="0"/>
              <a:t>05/04/2024</a:t>
            </a:fld>
            <a:endParaRPr lang="en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8546933-0178-162E-600D-F0C216274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A18468D-C678-AE16-D3D0-1BFE30855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2AF70-9796-4AFB-87C8-4B8E5BF862F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49519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B3334BE-59AE-65AB-45E9-03EB41379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2CA90FA-6FF5-B4EB-E1C4-C02CDC9C3F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E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5BB87B5-729E-F750-A25D-DE8147F84B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E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C81B262-BB9F-49B7-5541-974587819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A3DF-9426-4570-9970-39DA510BD889}" type="datetimeFigureOut">
              <a:rPr lang="en-AE" smtClean="0"/>
              <a:t>05/04/2024</a:t>
            </a:fld>
            <a:endParaRPr lang="en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56EE524-F564-FDC0-4864-363F025BF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FBCB07A-C65F-6242-FFAE-8CFFB96FD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2AF70-9796-4AFB-87C8-4B8E5BF862F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38012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FE4E87D-28E6-AD50-B80C-1329720DB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D2C1D86-FBEF-33F6-499E-2D6BD3A37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D64D353-2AF3-F587-8808-1CEF6FD244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E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03E274F7-89AF-8903-6D41-C63F2DECC5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D9A752EB-78A5-3081-CB2E-E88DC33E20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E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0842EA99-18E8-5F93-3B75-9EB8D4794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A3DF-9426-4570-9970-39DA510BD889}" type="datetimeFigureOut">
              <a:rPr lang="en-AE" smtClean="0"/>
              <a:t>05/04/2024</a:t>
            </a:fld>
            <a:endParaRPr lang="en-AE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7AE3C0E3-5B18-BD7E-208E-B70857D70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24CD5B57-15CB-7C7D-6300-E6829DB1D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2AF70-9796-4AFB-87C8-4B8E5BF862F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033760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4606D68-3E64-3282-0906-DAB8EDE3A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AE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5D58CE57-DFC4-BFD9-7DCC-1D990C8FD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A3DF-9426-4570-9970-39DA510BD889}" type="datetimeFigureOut">
              <a:rPr lang="en-AE" smtClean="0"/>
              <a:t>05/04/2024</a:t>
            </a:fld>
            <a:endParaRPr lang="en-AE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0965FF19-E971-C091-3AE0-0625240AD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8008AF61-764B-4679-56EA-C50837FA1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2AF70-9796-4AFB-87C8-4B8E5BF862F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660308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CB586AB7-94C6-0569-B0B3-83CFF8D21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A3DF-9426-4570-9970-39DA510BD889}" type="datetimeFigureOut">
              <a:rPr lang="en-AE" smtClean="0"/>
              <a:t>05/04/2024</a:t>
            </a:fld>
            <a:endParaRPr lang="en-AE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1402A91E-88DD-DA93-7B34-161312FB4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1E7893D-A9DF-81E3-DBF6-D1F162E6B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2AF70-9796-4AFB-87C8-4B8E5BF862F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4838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FB3B14C-2AD4-23CC-09DF-DF18219BA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BDB8F6B-D01E-ED47-9A39-7D14D7A66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E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64FD8E0-7671-B33A-22B5-FEAA7640E7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1EF85B2-53B5-C6DE-7865-DD24E7B1C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A3DF-9426-4570-9970-39DA510BD889}" type="datetimeFigureOut">
              <a:rPr lang="en-AE" smtClean="0"/>
              <a:t>05/04/2024</a:t>
            </a:fld>
            <a:endParaRPr lang="en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19EA528-58CE-C5ED-CAC5-3E35F64A5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061DFFC-90B0-FC70-992A-1E17E64A8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2AF70-9796-4AFB-87C8-4B8E5BF862F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405757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CF6B508-EFFE-B65E-A957-58D197248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AE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3A5D74F2-E5FB-0522-8FA9-43437E5EFF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04FD620-5D0C-5189-39DB-30FEDBAE09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AF027A0-0131-E977-757A-A911E53C1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A3DF-9426-4570-9970-39DA510BD889}" type="datetimeFigureOut">
              <a:rPr lang="en-AE" smtClean="0"/>
              <a:t>05/04/2024</a:t>
            </a:fld>
            <a:endParaRPr lang="en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1AA758C-991B-4BD2-2E87-343C5F7D9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4F34C01-E301-92C3-EC30-D4DF21BBA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2AF70-9796-4AFB-87C8-4B8E5BF862F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04758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4C31F5C-7A9C-6E4E-55F2-8B6BF1F4D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B8DA6D7-30D6-75F6-6453-33880213A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2E4278A-BFD2-2B4D-FE08-7C6AFBE73D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7A3DF-9426-4570-9970-39DA510BD889}" type="datetimeFigureOut">
              <a:rPr lang="en-AE" smtClean="0"/>
              <a:t>05/04/2024</a:t>
            </a:fld>
            <a:endParaRPr lang="en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45C63CC-5549-4D89-CC34-6D20B7FB3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77D80C6-3F30-6DD0-DD08-7D9A3B1982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2AF70-9796-4AFB-87C8-4B8E5BF862F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47023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youtube.com/watch?v=R9wcEV6PI1g" TargetMode="External"/><Relationship Id="rId4" Type="http://schemas.openxmlformats.org/officeDocument/2006/relationships/image" Target="../media/image3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>
            <a:extLst>
              <a:ext uri="{FF2B5EF4-FFF2-40B4-BE49-F238E27FC236}">
                <a16:creationId xmlns:a16="http://schemas.microsoft.com/office/drawing/2014/main" id="{BC5DF0F2-7ED1-E08E-9D57-41ABB1AAFD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45" r="32045"/>
          <a:stretch/>
        </p:blipFill>
        <p:spPr bwMode="auto">
          <a:xfrm>
            <a:off x="907627" y="2403693"/>
            <a:ext cx="1557165" cy="2340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6" name="Picture 4">
            <a:extLst>
              <a:ext uri="{FF2B5EF4-FFF2-40B4-BE49-F238E27FC236}">
                <a16:creationId xmlns:a16="http://schemas.microsoft.com/office/drawing/2014/main" id="{19DD493F-B35A-0201-63DE-21E7458ECC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300146" y="2403693"/>
            <a:ext cx="2036189" cy="2036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8" name="Picture 6">
            <a:extLst>
              <a:ext uri="{FF2B5EF4-FFF2-40B4-BE49-F238E27FC236}">
                <a16:creationId xmlns:a16="http://schemas.microsoft.com/office/drawing/2014/main" id="{DDDA6D50-E942-8AF0-1B65-F8A8CFA9E3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951796" y="2518840"/>
            <a:ext cx="2288408" cy="2288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205470"/>
              </p:ext>
            </p:extLst>
          </p:nvPr>
        </p:nvGraphicFramePr>
        <p:xfrm>
          <a:off x="6620608" y="720159"/>
          <a:ext cx="4938343" cy="1150439"/>
        </p:xfrm>
        <a:graphic>
          <a:graphicData uri="http://schemas.openxmlformats.org/drawingml/2006/table">
            <a:tbl>
              <a:tblPr rtl="1">
                <a:tableStyleId>{5940675A-B579-460E-94D1-54222C63F5DA}</a:tableStyleId>
              </a:tblPr>
              <a:tblGrid>
                <a:gridCol w="823488">
                  <a:extLst>
                    <a:ext uri="{9D8B030D-6E8A-4147-A177-3AD203B41FA5}">
                      <a16:colId xmlns:a16="http://schemas.microsoft.com/office/drawing/2014/main" val="1201034491"/>
                    </a:ext>
                  </a:extLst>
                </a:gridCol>
                <a:gridCol w="4114855">
                  <a:extLst>
                    <a:ext uri="{9D8B030D-6E8A-4147-A177-3AD203B41FA5}">
                      <a16:colId xmlns:a16="http://schemas.microsoft.com/office/drawing/2014/main" val="2213695157"/>
                    </a:ext>
                  </a:extLst>
                </a:gridCol>
              </a:tblGrid>
              <a:tr h="445183">
                <a:tc>
                  <a:txBody>
                    <a:bodyPr/>
                    <a:lstStyle/>
                    <a:p>
                      <a:pPr marL="0" marR="0" indent="0" algn="ctr" defTabSz="914126" rtl="1" fontAlgn="ctr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  <a:sym typeface="Calibri"/>
                        </a:rPr>
                        <a:t>اسم الوحدة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126" rtl="1" fontAlgn="ctr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  <a:sym typeface="Calibri"/>
                        </a:rPr>
                        <a:t>يظهر معرفة ومهارة في أعمال الصيانة العامة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77744320"/>
                  </a:ext>
                </a:extLst>
              </a:tr>
              <a:tr h="267804">
                <a:tc>
                  <a:txBody>
                    <a:bodyPr/>
                    <a:lstStyle/>
                    <a:p>
                      <a:pPr marL="0" marR="0" indent="0" algn="ctr" defTabSz="914126" rtl="1" fontAlgn="ctr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  <a:sym typeface="Calibri"/>
                        </a:rPr>
                        <a:t>عنوان  الدرس 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126" rtl="1" fontAlgn="ctr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  <a:sym typeface="Calibri"/>
                        </a:rPr>
                        <a:t>استخدام جهاز </a:t>
                      </a:r>
                      <a:r>
                        <a:rPr lang="ar-AE" sz="1400" b="1" i="0" u="none" strike="noStrike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  <a:sym typeface="Calibri"/>
                        </a:rPr>
                        <a:t>الجراندر</a:t>
                      </a:r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  <a:sym typeface="Calibri"/>
                        </a:rPr>
                        <a:t> بالطريقة الصحيحة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17684707"/>
                  </a:ext>
                </a:extLst>
              </a:tr>
              <a:tr h="375691"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مخرج</a:t>
                      </a:r>
                      <a:r>
                        <a:rPr lang="ar-AE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التعلم </a:t>
                      </a: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يستخدم أدوات القص الأساسية في الصيانة وفق الطرق الصحيحة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28902301"/>
                  </a:ext>
                </a:extLst>
              </a:tr>
            </a:tbl>
          </a:graphicData>
        </a:graphic>
      </p:graphicFrame>
      <p:sp>
        <p:nvSpPr>
          <p:cNvPr id="7" name="مربع نص 6">
            <a:extLst>
              <a:ext uri="{FF2B5EF4-FFF2-40B4-BE49-F238E27FC236}">
                <a16:creationId xmlns:a16="http://schemas.microsoft.com/office/drawing/2014/main" id="{731E554F-FBA9-90E2-2C1C-61C84EDEA1AA}"/>
              </a:ext>
            </a:extLst>
          </p:cNvPr>
          <p:cNvSpPr txBox="1"/>
          <p:nvPr/>
        </p:nvSpPr>
        <p:spPr>
          <a:xfrm>
            <a:off x="3048000" y="563024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5"/>
              </a:rPr>
              <a:t>https://www.youtube.com/watch?v=R9wcEV6PI1g</a:t>
            </a:r>
            <a:r>
              <a:rPr lang="en-US" dirty="0"/>
              <a:t> </a:t>
            </a:r>
            <a:endParaRPr lang="ar-AE" dirty="0"/>
          </a:p>
        </p:txBody>
      </p:sp>
    </p:spTree>
    <p:extLst>
      <p:ext uri="{BB962C8B-B14F-4D97-AF65-F5344CB8AC3E}">
        <p14:creationId xmlns:p14="http://schemas.microsoft.com/office/powerpoint/2010/main" val="241738860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40</Words>
  <Application>Microsoft Office PowerPoint</Application>
  <PresentationFormat>شاشة عريضة</PresentationFormat>
  <Paragraphs>7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</vt:vector>
  </TitlesOfParts>
  <Company>ZHO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AWAD SALEH AHMED ALHARBI</dc:creator>
  <cp:lastModifiedBy>alharbi awad alharbi</cp:lastModifiedBy>
  <cp:revision>3</cp:revision>
  <dcterms:created xsi:type="dcterms:W3CDTF">2024-03-26T08:19:44Z</dcterms:created>
  <dcterms:modified xsi:type="dcterms:W3CDTF">2024-04-05T00:38:27Z</dcterms:modified>
</cp:coreProperties>
</file>